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5" r:id="rId4"/>
    <p:sldId id="1011" r:id="rId5"/>
    <p:sldId id="1014" r:id="rId6"/>
    <p:sldId id="1013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8  What we wear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同学们，本单元通过谈论化装舞会的服装，呈现了物品的所属关系。重点学习了一些衣物的英文表达和描述衣物特征的句子，学会了使用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“Whose ...is this/that/it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“Whose ...are these/those/they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来询问物品的主人及其回答，也学会了使用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“It’s/They’re too/so 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来表达对服装的意见和建议。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G8X.eps" descr="id:214750094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1412776"/>
            <a:ext cx="10657184" cy="45105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262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3241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服装的单复数区别以及正确使用。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介绍服装的特征时，根据单复数正确使用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“They’re 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 型 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b="1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这类短文的时态通常用一般现在时。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</a:t>
            </a:r>
            <a:r>
              <a:rPr lang="zh-CN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欣赏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my T-shirt for the birthday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lovely panda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T-shirt and shirt are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them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them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4014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介绍自己设计的服装。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en-US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描述服装的特征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介绍颜色、图案等。</a:t>
            </a:r>
            <a:endParaRPr lang="en-US" altLang="zh-CN" dirty="0" smtClean="0">
              <a:solidFill>
                <a:srgbClr val="63419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3547194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小鼓r.tif" descr="id:21474938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4222829"/>
            <a:ext cx="391160" cy="3594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你为儿童节派对设计了什么样的服装呢？快来给我们介绍一下吧！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591050" algn="l"/>
                <a:tab pos="7471410" algn="l"/>
                <a:tab pos="855154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51059" y="2583010"/>
            <a:ext cx="11260771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I’m Amy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dress for the party on Children’s 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pink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little girls on it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my hat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pink and purple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dress and hat are very nice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them very much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仅供参考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285</Words>
  <Application>Microsoft Office PowerPoint</Application>
  <PresentationFormat>自定义</PresentationFormat>
  <Paragraphs>23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356</cp:revision>
  <dcterms:created xsi:type="dcterms:W3CDTF">2020-11-06T05:24:00Z</dcterms:created>
  <dcterms:modified xsi:type="dcterms:W3CDTF">2025-06-24T06:54:20Z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